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6858000" cy="9144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5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292D76-F2CD-4BC1-960A-64E6D6D803E1}" v="7" dt="2022-06-11T23:45:18.5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94660"/>
  </p:normalViewPr>
  <p:slideViewPr>
    <p:cSldViewPr snapToGrid="0">
      <p:cViewPr>
        <p:scale>
          <a:sx n="50" d="100"/>
          <a:sy n="50" d="100"/>
        </p:scale>
        <p:origin x="2394" y="114"/>
      </p:cViewPr>
      <p:guideLst>
        <p:guide orient="horz" pos="2857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ella Pulido Tamayo" userId="1c1c1aa1-ab4b-4dc1-b6e3-efd9d95499d2" providerId="ADAL" clId="{4F292D76-F2CD-4BC1-960A-64E6D6D803E1}"/>
    <pc:docChg chg="undo custSel modSld">
      <pc:chgData name="Marianella Pulido Tamayo" userId="1c1c1aa1-ab4b-4dc1-b6e3-efd9d95499d2" providerId="ADAL" clId="{4F292D76-F2CD-4BC1-960A-64E6D6D803E1}" dt="2022-06-11T23:45:42.215" v="1054" actId="1035"/>
      <pc:docMkLst>
        <pc:docMk/>
      </pc:docMkLst>
      <pc:sldChg chg="addSp delSp modSp mod">
        <pc:chgData name="Marianella Pulido Tamayo" userId="1c1c1aa1-ab4b-4dc1-b6e3-efd9d95499d2" providerId="ADAL" clId="{4F292D76-F2CD-4BC1-960A-64E6D6D803E1}" dt="2022-06-11T23:45:42.215" v="1054" actId="1035"/>
        <pc:sldMkLst>
          <pc:docMk/>
          <pc:sldMk cId="2644927616" sldId="260"/>
        </pc:sldMkLst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5" creationId="{28564967-86A4-4D2A-BFF2-31E2408DFC65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11" creationId="{A10DC7D4-FC77-42A1-B6EE-254387AAC4EB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12" creationId="{B9054CAC-0901-47B9-A52C-BBB0D8B22B05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13" creationId="{7041FB9B-7ED2-4B29-9D8E-02471EACBCF1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14" creationId="{55E0F106-16F3-4979-92A9-D9F312175E16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15" creationId="{EC1B888A-4251-4CEC-8BD8-D11760783485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16" creationId="{495AA531-212A-4B76-82DB-FCE516DD1BF8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21" creationId="{7A6DDB2E-98E6-4DE1-AF46-1D80ED6AC01B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44" creationId="{9693FC23-C291-42E2-99F1-23D1430DCF0E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45" creationId="{E28572E9-3069-4F4C-B899-1A5748787E20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46" creationId="{8FC0E998-08DC-4EF7-A83B-C84303E22D8F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47" creationId="{9CD0002B-3304-4444-BB9E-16BD730D7B33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48" creationId="{D2511280-97F9-4BBE-8A1D-B48628249BA7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49" creationId="{4B0A7439-DF9B-4ABA-AF36-71299F045A5B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50" creationId="{92742C75-7FBF-4A8D-8507-C6E7B0599CEA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51" creationId="{8EE6BDD5-4513-4335-8731-10C85613FA33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52" creationId="{0986DD2D-A5BD-4EB6-BE70-F7309D7FC68D}"/>
          </ac:spMkLst>
        </pc:spChg>
        <pc:spChg chg="add del mod">
          <ac:chgData name="Marianella Pulido Tamayo" userId="1c1c1aa1-ab4b-4dc1-b6e3-efd9d95499d2" providerId="ADAL" clId="{4F292D76-F2CD-4BC1-960A-64E6D6D803E1}" dt="2022-06-11T23:39:24.653" v="741" actId="478"/>
          <ac:spMkLst>
            <pc:docMk/>
            <pc:sldMk cId="2644927616" sldId="260"/>
            <ac:spMk id="53" creationId="{67E3AFC2-B3A2-45AD-8076-AE74BA25C40C}"/>
          </ac:spMkLst>
        </pc:spChg>
        <pc:spChg chg="add del mod">
          <ac:chgData name="Marianella Pulido Tamayo" userId="1c1c1aa1-ab4b-4dc1-b6e3-efd9d95499d2" providerId="ADAL" clId="{4F292D76-F2CD-4BC1-960A-64E6D6D803E1}" dt="2022-06-11T23:39:43.894" v="745" actId="478"/>
          <ac:spMkLst>
            <pc:docMk/>
            <pc:sldMk cId="2644927616" sldId="260"/>
            <ac:spMk id="54" creationId="{FA148F14-FCC9-419A-A555-5700DA264DD1}"/>
          </ac:spMkLst>
        </pc:spChg>
        <pc:spChg chg="add del mod">
          <ac:chgData name="Marianella Pulido Tamayo" userId="1c1c1aa1-ab4b-4dc1-b6e3-efd9d95499d2" providerId="ADAL" clId="{4F292D76-F2CD-4BC1-960A-64E6D6D803E1}" dt="2022-06-11T23:39:20.591" v="739" actId="478"/>
          <ac:spMkLst>
            <pc:docMk/>
            <pc:sldMk cId="2644927616" sldId="260"/>
            <ac:spMk id="55" creationId="{F22690DF-4A68-4A8B-AEDA-B88EA42E5DC8}"/>
          </ac:spMkLst>
        </pc:spChg>
        <pc:spChg chg="mod">
          <ac:chgData name="Marianella Pulido Tamayo" userId="1c1c1aa1-ab4b-4dc1-b6e3-efd9d95499d2" providerId="ADAL" clId="{4F292D76-F2CD-4BC1-960A-64E6D6D803E1}" dt="2022-06-11T23:26:19.355" v="8" actId="20577"/>
          <ac:spMkLst>
            <pc:docMk/>
            <pc:sldMk cId="2644927616" sldId="260"/>
            <ac:spMk id="56" creationId="{A322387E-C396-4EC1-AF8A-30A7F3D54E54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58" creationId="{B013B1D6-9912-4E43-9692-1CAB6DD9E99E}"/>
          </ac:spMkLst>
        </pc:spChg>
        <pc:spChg chg="add del mod">
          <ac:chgData name="Marianella Pulido Tamayo" userId="1c1c1aa1-ab4b-4dc1-b6e3-efd9d95499d2" providerId="ADAL" clId="{4F292D76-F2CD-4BC1-960A-64E6D6D803E1}" dt="2022-06-11T23:39:47.850" v="746" actId="478"/>
          <ac:spMkLst>
            <pc:docMk/>
            <pc:sldMk cId="2644927616" sldId="260"/>
            <ac:spMk id="59" creationId="{E5355826-1D1E-4AAB-8690-CAD81761B56D}"/>
          </ac:spMkLst>
        </pc:spChg>
        <pc:spChg chg="add del mod">
          <ac:chgData name="Marianella Pulido Tamayo" userId="1c1c1aa1-ab4b-4dc1-b6e3-efd9d95499d2" providerId="ADAL" clId="{4F292D76-F2CD-4BC1-960A-64E6D6D803E1}" dt="2022-06-11T23:44:07.984" v="877" actId="478"/>
          <ac:spMkLst>
            <pc:docMk/>
            <pc:sldMk cId="2644927616" sldId="260"/>
            <ac:spMk id="60" creationId="{6383001D-34ED-4A61-B53A-C46262C1C283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61" creationId="{C3366AF9-B6AB-423A-A4D2-6FF814ABEB70}"/>
          </ac:spMkLst>
        </pc:spChg>
        <pc:spChg chg="del">
          <ac:chgData name="Marianella Pulido Tamayo" userId="1c1c1aa1-ab4b-4dc1-b6e3-efd9d95499d2" providerId="ADAL" clId="{4F292D76-F2CD-4BC1-960A-64E6D6D803E1}" dt="2022-06-11T23:29:46.413" v="240" actId="478"/>
          <ac:spMkLst>
            <pc:docMk/>
            <pc:sldMk cId="2644927616" sldId="260"/>
            <ac:spMk id="62" creationId="{8E54E444-E2F8-4C28-8D1F-1009FD939634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63" creationId="{4FCC4D21-CF9B-4F97-B6E2-753404D6F749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64" creationId="{2BEB310E-CA7E-44D7-B543-32025B4AB0BF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65" creationId="{F18F8E54-53BD-45F5-BE74-63C822A87733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66" creationId="{29D7908C-FF00-45E1-B74D-5A88A58B1FA3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67" creationId="{6BD08F91-F38F-44C9-9FEC-470E8AFE374F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68" creationId="{E291B2B9-E569-43C4-AE75-596B024B9E94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69" creationId="{CB93FF10-34FC-4382-A26A-6EE9757E46B5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70" creationId="{2B0579EF-9A17-4324-90D9-F749D9C11CCA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71" creationId="{237C37B0-34C1-4234-9418-01151700EB76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72" creationId="{C3B7972A-96CE-4DE1-ADF3-0319D5EEB935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73" creationId="{D603F545-B646-4C50-93F3-2F53C81BA295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74" creationId="{9801E001-7D3D-4F22-8357-F3CD3FBF71CA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75" creationId="{BA7125C5-37EB-4DB6-ACB0-332DBBC97ECE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76" creationId="{FEB52E20-9530-4444-99A3-773C2A11C2E6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77" creationId="{FCF7D0F4-3D47-4B23-94D6-8A3D24BE53B3}"/>
          </ac:spMkLst>
        </pc:spChg>
        <pc:spChg chg="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78" creationId="{B68B3491-1400-4A86-9BF6-D737F1A135A3}"/>
          </ac:spMkLst>
        </pc:spChg>
        <pc:spChg chg="add del mod">
          <ac:chgData name="Marianella Pulido Tamayo" userId="1c1c1aa1-ab4b-4dc1-b6e3-efd9d95499d2" providerId="ADAL" clId="{4F292D76-F2CD-4BC1-960A-64E6D6D803E1}" dt="2022-06-11T23:44:09.756" v="878" actId="478"/>
          <ac:spMkLst>
            <pc:docMk/>
            <pc:sldMk cId="2644927616" sldId="260"/>
            <ac:spMk id="79" creationId="{E05A0F4D-1DBF-4F7F-8F28-DAFF606D4288}"/>
          </ac:spMkLst>
        </pc:spChg>
        <pc:spChg chg="add del mod">
          <ac:chgData name="Marianella Pulido Tamayo" userId="1c1c1aa1-ab4b-4dc1-b6e3-efd9d95499d2" providerId="ADAL" clId="{4F292D76-F2CD-4BC1-960A-64E6D6D803E1}" dt="2022-06-11T23:44:06.292" v="876" actId="478"/>
          <ac:spMkLst>
            <pc:docMk/>
            <pc:sldMk cId="2644927616" sldId="260"/>
            <ac:spMk id="80" creationId="{B4440647-6568-41DB-8841-0E28BDFF5E26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81" creationId="{423C86C0-4224-41FC-B967-3637381A6CD2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82" creationId="{48021B12-A309-41F6-95D9-E9C7BEB29D53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83" creationId="{64462BEB-0A6F-4199-8D48-4D54F4E32E49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84" creationId="{BCCFD783-E161-42E3-9F92-0369FCFEFDD8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85" creationId="{3A8EC6FC-8862-4186-9456-1CF7B24F9949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86" creationId="{1D48BA92-00B1-43E5-9F01-EF52AE2061B4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87" creationId="{4EF9EBEF-9684-4C79-A171-381641D8E6ED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88" creationId="{826F9C7A-98EA-4A22-8F99-03FC15B67311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89" creationId="{E01D0F08-116E-46C6-BF99-9EDB9F53618A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90" creationId="{05D40DB2-C452-46D2-BAFE-5CF81D8A1508}"/>
          </ac:spMkLst>
        </pc:spChg>
        <pc:spChg chg="add mod">
          <ac:chgData name="Marianella Pulido Tamayo" userId="1c1c1aa1-ab4b-4dc1-b6e3-efd9d95499d2" providerId="ADAL" clId="{4F292D76-F2CD-4BC1-960A-64E6D6D803E1}" dt="2022-06-11T23:45:42.215" v="1054" actId="1035"/>
          <ac:spMkLst>
            <pc:docMk/>
            <pc:sldMk cId="2644927616" sldId="260"/>
            <ac:spMk id="91" creationId="{9957300A-B3B0-4BF7-9865-981E0FBC69C0}"/>
          </ac:spMkLst>
        </pc:spChg>
        <pc:spChg chg="del">
          <ac:chgData name="Marianella Pulido Tamayo" userId="1c1c1aa1-ab4b-4dc1-b6e3-efd9d95499d2" providerId="ADAL" clId="{4F292D76-F2CD-4BC1-960A-64E6D6D803E1}" dt="2022-06-11T23:29:46.413" v="240" actId="478"/>
          <ac:spMkLst>
            <pc:docMk/>
            <pc:sldMk cId="2644927616" sldId="260"/>
            <ac:spMk id="109" creationId="{DF0A6FDC-C659-48E0-A1ED-E569F5D4DEA5}"/>
          </ac:spMkLst>
        </pc:spChg>
        <pc:spChg chg="del">
          <ac:chgData name="Marianella Pulido Tamayo" userId="1c1c1aa1-ab4b-4dc1-b6e3-efd9d95499d2" providerId="ADAL" clId="{4F292D76-F2CD-4BC1-960A-64E6D6D803E1}" dt="2022-06-11T23:29:46.413" v="240" actId="478"/>
          <ac:spMkLst>
            <pc:docMk/>
            <pc:sldMk cId="2644927616" sldId="260"/>
            <ac:spMk id="110" creationId="{DDD916CF-BD28-4420-97B6-F57B60E67F87}"/>
          </ac:spMkLst>
        </pc:spChg>
        <pc:spChg chg="del">
          <ac:chgData name="Marianella Pulido Tamayo" userId="1c1c1aa1-ab4b-4dc1-b6e3-efd9d95499d2" providerId="ADAL" clId="{4F292D76-F2CD-4BC1-960A-64E6D6D803E1}" dt="2022-06-11T23:29:46.413" v="240" actId="478"/>
          <ac:spMkLst>
            <pc:docMk/>
            <pc:sldMk cId="2644927616" sldId="260"/>
            <ac:spMk id="111" creationId="{987B6A38-904D-4EB8-B808-90E3392CC9FF}"/>
          </ac:spMkLst>
        </pc:spChg>
        <pc:spChg chg="del">
          <ac:chgData name="Marianella Pulido Tamayo" userId="1c1c1aa1-ab4b-4dc1-b6e3-efd9d95499d2" providerId="ADAL" clId="{4F292D76-F2CD-4BC1-960A-64E6D6D803E1}" dt="2022-06-11T23:29:46.413" v="240" actId="478"/>
          <ac:spMkLst>
            <pc:docMk/>
            <pc:sldMk cId="2644927616" sldId="260"/>
            <ac:spMk id="112" creationId="{C884FCD1-6760-43EB-91A0-222C17D5FC50}"/>
          </ac:spMkLst>
        </pc:spChg>
        <pc:spChg chg="del">
          <ac:chgData name="Marianella Pulido Tamayo" userId="1c1c1aa1-ab4b-4dc1-b6e3-efd9d95499d2" providerId="ADAL" clId="{4F292D76-F2CD-4BC1-960A-64E6D6D803E1}" dt="2022-06-11T23:29:46.413" v="240" actId="478"/>
          <ac:spMkLst>
            <pc:docMk/>
            <pc:sldMk cId="2644927616" sldId="260"/>
            <ac:spMk id="113" creationId="{71007E22-94A5-4011-9779-703756D0BFCF}"/>
          </ac:spMkLst>
        </pc:spChg>
        <pc:spChg chg="del">
          <ac:chgData name="Marianella Pulido Tamayo" userId="1c1c1aa1-ab4b-4dc1-b6e3-efd9d95499d2" providerId="ADAL" clId="{4F292D76-F2CD-4BC1-960A-64E6D6D803E1}" dt="2022-06-11T23:29:46.413" v="240" actId="478"/>
          <ac:spMkLst>
            <pc:docMk/>
            <pc:sldMk cId="2644927616" sldId="260"/>
            <ac:spMk id="114" creationId="{6555DCEE-2F48-423B-B4AF-D3E4389B4820}"/>
          </ac:spMkLst>
        </pc:spChg>
        <pc:spChg chg="del">
          <ac:chgData name="Marianella Pulido Tamayo" userId="1c1c1aa1-ab4b-4dc1-b6e3-efd9d95499d2" providerId="ADAL" clId="{4F292D76-F2CD-4BC1-960A-64E6D6D803E1}" dt="2022-06-11T23:29:46.413" v="240" actId="478"/>
          <ac:spMkLst>
            <pc:docMk/>
            <pc:sldMk cId="2644927616" sldId="260"/>
            <ac:spMk id="115" creationId="{C9CCA50F-A2E6-40FE-BAA9-12858042B7BE}"/>
          </ac:spMkLst>
        </pc:spChg>
        <pc:spChg chg="del">
          <ac:chgData name="Marianella Pulido Tamayo" userId="1c1c1aa1-ab4b-4dc1-b6e3-efd9d95499d2" providerId="ADAL" clId="{4F292D76-F2CD-4BC1-960A-64E6D6D803E1}" dt="2022-06-11T23:29:46.413" v="240" actId="478"/>
          <ac:spMkLst>
            <pc:docMk/>
            <pc:sldMk cId="2644927616" sldId="260"/>
            <ac:spMk id="116" creationId="{B047D711-9D9B-4E87-AB94-F556465E24E2}"/>
          </ac:spMkLst>
        </pc:spChg>
        <pc:spChg chg="del">
          <ac:chgData name="Marianella Pulido Tamayo" userId="1c1c1aa1-ab4b-4dc1-b6e3-efd9d95499d2" providerId="ADAL" clId="{4F292D76-F2CD-4BC1-960A-64E6D6D803E1}" dt="2022-06-11T23:29:46.413" v="240" actId="478"/>
          <ac:spMkLst>
            <pc:docMk/>
            <pc:sldMk cId="2644927616" sldId="260"/>
            <ac:spMk id="117" creationId="{0469BF47-2BD7-4739-B78F-5821A0ABACD0}"/>
          </ac:spMkLst>
        </pc:spChg>
        <pc:spChg chg="del">
          <ac:chgData name="Marianella Pulido Tamayo" userId="1c1c1aa1-ab4b-4dc1-b6e3-efd9d95499d2" providerId="ADAL" clId="{4F292D76-F2CD-4BC1-960A-64E6D6D803E1}" dt="2022-06-11T23:29:46.413" v="240" actId="478"/>
          <ac:spMkLst>
            <pc:docMk/>
            <pc:sldMk cId="2644927616" sldId="260"/>
            <ac:spMk id="118" creationId="{6CD38C12-76EC-426B-B5DE-C37A1AECDA31}"/>
          </ac:spMkLst>
        </pc:spChg>
        <pc:spChg chg="del">
          <ac:chgData name="Marianella Pulido Tamayo" userId="1c1c1aa1-ab4b-4dc1-b6e3-efd9d95499d2" providerId="ADAL" clId="{4F292D76-F2CD-4BC1-960A-64E6D6D803E1}" dt="2022-06-11T23:29:46.413" v="240" actId="478"/>
          <ac:spMkLst>
            <pc:docMk/>
            <pc:sldMk cId="2644927616" sldId="260"/>
            <ac:spMk id="119" creationId="{C0C511FB-D20F-4AC2-8F21-67592CB38707}"/>
          </ac:spMkLst>
        </pc:spChg>
        <pc:spChg chg="del">
          <ac:chgData name="Marianella Pulido Tamayo" userId="1c1c1aa1-ab4b-4dc1-b6e3-efd9d95499d2" providerId="ADAL" clId="{4F292D76-F2CD-4BC1-960A-64E6D6D803E1}" dt="2022-06-11T23:29:46.413" v="240" actId="478"/>
          <ac:spMkLst>
            <pc:docMk/>
            <pc:sldMk cId="2644927616" sldId="260"/>
            <ac:spMk id="120" creationId="{672EFFEE-9747-4095-9CC2-BC3348EF2C1B}"/>
          </ac:spMkLst>
        </pc:spChg>
        <pc:spChg chg="del">
          <ac:chgData name="Marianella Pulido Tamayo" userId="1c1c1aa1-ab4b-4dc1-b6e3-efd9d95499d2" providerId="ADAL" clId="{4F292D76-F2CD-4BC1-960A-64E6D6D803E1}" dt="2022-06-11T23:29:46.413" v="240" actId="478"/>
          <ac:spMkLst>
            <pc:docMk/>
            <pc:sldMk cId="2644927616" sldId="260"/>
            <ac:spMk id="121" creationId="{A7CD4F42-870D-42B4-AC7C-8C6477635F1E}"/>
          </ac:spMkLst>
        </pc:spChg>
        <pc:spChg chg="del">
          <ac:chgData name="Marianella Pulido Tamayo" userId="1c1c1aa1-ab4b-4dc1-b6e3-efd9d95499d2" providerId="ADAL" clId="{4F292D76-F2CD-4BC1-960A-64E6D6D803E1}" dt="2022-06-11T23:29:46.413" v="240" actId="478"/>
          <ac:spMkLst>
            <pc:docMk/>
            <pc:sldMk cId="2644927616" sldId="260"/>
            <ac:spMk id="122" creationId="{4FF61D50-43CD-457E-B2B7-4553D02441F1}"/>
          </ac:spMkLst>
        </pc:spChg>
        <pc:spChg chg="del">
          <ac:chgData name="Marianella Pulido Tamayo" userId="1c1c1aa1-ab4b-4dc1-b6e3-efd9d95499d2" providerId="ADAL" clId="{4F292D76-F2CD-4BC1-960A-64E6D6D803E1}" dt="2022-06-11T23:29:46.413" v="240" actId="478"/>
          <ac:spMkLst>
            <pc:docMk/>
            <pc:sldMk cId="2644927616" sldId="260"/>
            <ac:spMk id="123" creationId="{89C1E02E-5BE2-47FE-8574-6A88AE3DDF73}"/>
          </ac:spMkLst>
        </pc:spChg>
        <pc:spChg chg="del">
          <ac:chgData name="Marianella Pulido Tamayo" userId="1c1c1aa1-ab4b-4dc1-b6e3-efd9d95499d2" providerId="ADAL" clId="{4F292D76-F2CD-4BC1-960A-64E6D6D803E1}" dt="2022-06-11T23:29:46.413" v="240" actId="478"/>
          <ac:spMkLst>
            <pc:docMk/>
            <pc:sldMk cId="2644927616" sldId="260"/>
            <ac:spMk id="124" creationId="{B9998C5C-B353-4631-88AC-88E9379452B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6637D-93A2-4002-AB21-20637FE48E44}" type="datetimeFigureOut">
              <a:rPr lang="es-CO" smtClean="0"/>
              <a:t>2022/06/11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3F83-6A13-4FAA-BC05-AA72D84194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3485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6637D-93A2-4002-AB21-20637FE48E44}" type="datetimeFigureOut">
              <a:rPr lang="es-CO" smtClean="0"/>
              <a:t>2022/06/11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3F83-6A13-4FAA-BC05-AA72D84194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50957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6637D-93A2-4002-AB21-20637FE48E44}" type="datetimeFigureOut">
              <a:rPr lang="es-CO" smtClean="0"/>
              <a:t>2022/06/11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3F83-6A13-4FAA-BC05-AA72D84194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0460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6637D-93A2-4002-AB21-20637FE48E44}" type="datetimeFigureOut">
              <a:rPr lang="es-CO" smtClean="0"/>
              <a:t>2022/06/11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3F83-6A13-4FAA-BC05-AA72D84194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69222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6637D-93A2-4002-AB21-20637FE48E44}" type="datetimeFigureOut">
              <a:rPr lang="es-CO" smtClean="0"/>
              <a:t>2022/06/11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3F83-6A13-4FAA-BC05-AA72D84194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65488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6637D-93A2-4002-AB21-20637FE48E44}" type="datetimeFigureOut">
              <a:rPr lang="es-CO" smtClean="0"/>
              <a:t>2022/06/11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3F83-6A13-4FAA-BC05-AA72D84194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23671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6637D-93A2-4002-AB21-20637FE48E44}" type="datetimeFigureOut">
              <a:rPr lang="es-CO" smtClean="0"/>
              <a:t>2022/06/11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3F83-6A13-4FAA-BC05-AA72D84194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6899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6637D-93A2-4002-AB21-20637FE48E44}" type="datetimeFigureOut">
              <a:rPr lang="es-CO" smtClean="0"/>
              <a:t>2022/06/11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3F83-6A13-4FAA-BC05-AA72D84194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6523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6637D-93A2-4002-AB21-20637FE48E44}" type="datetimeFigureOut">
              <a:rPr lang="es-CO" smtClean="0"/>
              <a:t>2022/06/11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3F83-6A13-4FAA-BC05-AA72D84194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57619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6637D-93A2-4002-AB21-20637FE48E44}" type="datetimeFigureOut">
              <a:rPr lang="es-CO" smtClean="0"/>
              <a:t>2022/06/11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3F83-6A13-4FAA-BC05-AA72D84194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4971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6637D-93A2-4002-AB21-20637FE48E44}" type="datetimeFigureOut">
              <a:rPr lang="es-CO" smtClean="0"/>
              <a:t>2022/06/11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3F83-6A13-4FAA-BC05-AA72D84194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3406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6637D-93A2-4002-AB21-20637FE48E44}" type="datetimeFigureOut">
              <a:rPr lang="es-CO" smtClean="0"/>
              <a:t>2022/06/11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43F83-6A13-4FAA-BC05-AA72D84194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21637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8B1560D-B52D-4910-A49E-56802A8CC202}"/>
              </a:ext>
            </a:extLst>
          </p:cNvPr>
          <p:cNvSpPr/>
          <p:nvPr/>
        </p:nvSpPr>
        <p:spPr>
          <a:xfrm>
            <a:off x="251374" y="1373260"/>
            <a:ext cx="6120000" cy="25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1400">
                <a:solidFill>
                  <a:schemeClr val="tx1"/>
                </a:solidFill>
                <a:latin typeface="Barlow" panose="00000500000000000000" pitchFamily="2" charset="0"/>
                <a:cs typeface="Arial"/>
              </a:rPr>
              <a:t>ORDEN DEL DÍA</a:t>
            </a:r>
            <a:endParaRPr lang="es-CO" sz="1400">
              <a:solidFill>
                <a:schemeClr val="tx1"/>
              </a:solidFill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28564967-86A4-4D2A-BFF2-31E2408DFC65}"/>
              </a:ext>
            </a:extLst>
          </p:cNvPr>
          <p:cNvSpPr/>
          <p:nvPr/>
        </p:nvSpPr>
        <p:spPr>
          <a:xfrm>
            <a:off x="251374" y="1747486"/>
            <a:ext cx="4104000" cy="25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s-CO" sz="1000" dirty="0">
                <a:latin typeface="Barlow" panose="00000500000000000000" pitchFamily="2" charset="0"/>
                <a:cs typeface="Arial"/>
              </a:rPr>
              <a:t>1. Verificación del quorum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A10DC7D4-FC77-42A1-B6EE-254387AAC4EB}"/>
              </a:ext>
            </a:extLst>
          </p:cNvPr>
          <p:cNvSpPr/>
          <p:nvPr/>
        </p:nvSpPr>
        <p:spPr>
          <a:xfrm>
            <a:off x="251374" y="2165914"/>
            <a:ext cx="4104000" cy="25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s-CO" sz="1000" dirty="0">
                <a:latin typeface="Barlow" panose="00000500000000000000" pitchFamily="2" charset="0"/>
                <a:cs typeface="Arial"/>
              </a:rPr>
              <a:t>2. Lectura del orden del día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9054CAC-0901-47B9-A52C-BBB0D8B22B05}"/>
              </a:ext>
            </a:extLst>
          </p:cNvPr>
          <p:cNvSpPr/>
          <p:nvPr/>
        </p:nvSpPr>
        <p:spPr>
          <a:xfrm>
            <a:off x="4411002" y="2165914"/>
            <a:ext cx="756000" cy="25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>
                <a:solidFill>
                  <a:schemeClr val="tx1"/>
                </a:solidFill>
                <a:latin typeface="Barlow" panose="00000500000000000000" pitchFamily="2" charset="0"/>
                <a:cs typeface="Arial"/>
              </a:rPr>
              <a:t>SÍ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7041FB9B-7ED2-4B29-9D8E-02471EACBCF1}"/>
              </a:ext>
            </a:extLst>
          </p:cNvPr>
          <p:cNvSpPr/>
          <p:nvPr/>
        </p:nvSpPr>
        <p:spPr>
          <a:xfrm>
            <a:off x="5216225" y="2165914"/>
            <a:ext cx="756000" cy="25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Barlow" panose="00000500000000000000" pitchFamily="2" charset="0"/>
                <a:cs typeface="Arial"/>
              </a:rPr>
              <a:t>NO</a:t>
            </a:r>
            <a:endParaRPr lang="en-US" sz="1000" b="1" dirty="0">
              <a:solidFill>
                <a:schemeClr val="tx1"/>
              </a:solidFill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55E0F106-16F3-4979-92A9-D9F312175E16}"/>
              </a:ext>
            </a:extLst>
          </p:cNvPr>
          <p:cNvSpPr/>
          <p:nvPr/>
        </p:nvSpPr>
        <p:spPr>
          <a:xfrm>
            <a:off x="4522784" y="2428877"/>
            <a:ext cx="532436" cy="25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000"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EC1B888A-4251-4CEC-8BD8-D11760783485}"/>
              </a:ext>
            </a:extLst>
          </p:cNvPr>
          <p:cNvSpPr/>
          <p:nvPr/>
        </p:nvSpPr>
        <p:spPr>
          <a:xfrm>
            <a:off x="5328007" y="2428877"/>
            <a:ext cx="532436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000"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495AA531-212A-4B76-82DB-FCE516DD1BF8}"/>
              </a:ext>
            </a:extLst>
          </p:cNvPr>
          <p:cNvSpPr/>
          <p:nvPr/>
        </p:nvSpPr>
        <p:spPr>
          <a:xfrm>
            <a:off x="251374" y="2847318"/>
            <a:ext cx="4104000" cy="396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s-CO" sz="1000" dirty="0">
                <a:latin typeface="Barlow" panose="00000500000000000000" pitchFamily="2" charset="0"/>
                <a:cs typeface="Arial"/>
              </a:rPr>
              <a:t>3. Elección del Presidente y Secretario de la reunión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7A6DDB2E-98E6-4DE1-AF46-1D80ED6AC01B}"/>
              </a:ext>
            </a:extLst>
          </p:cNvPr>
          <p:cNvSpPr/>
          <p:nvPr/>
        </p:nvSpPr>
        <p:spPr>
          <a:xfrm>
            <a:off x="242661" y="3794724"/>
            <a:ext cx="4104000" cy="396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s-ES" sz="1000" dirty="0">
                <a:latin typeface="Barlow" panose="00000500000000000000" pitchFamily="2" charset="0"/>
                <a:cs typeface="Arial"/>
              </a:rPr>
              <a:t>4. Elección de una comisión para la revisión, aprobación y firma del acta.</a:t>
            </a:r>
            <a:endParaRPr lang="es-CO" sz="1000" dirty="0">
              <a:latin typeface="Barlow" panose="00000500000000000000" pitchFamily="2" charset="0"/>
              <a:cs typeface="Arial"/>
            </a:endParaRP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A322387E-C396-4EC1-AF8A-30A7F3D54E54}"/>
              </a:ext>
            </a:extLst>
          </p:cNvPr>
          <p:cNvSpPr txBox="1"/>
          <p:nvPr/>
        </p:nvSpPr>
        <p:spPr>
          <a:xfrm>
            <a:off x="1703086" y="186958"/>
            <a:ext cx="4862814" cy="101566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es-CO" sz="1200" dirty="0">
                <a:latin typeface="Barlow" panose="00000500000000000000" pitchFamily="2" charset="0"/>
                <a:cs typeface="Arial"/>
              </a:rPr>
              <a:t>Grupo de Inversiones Suramericana S.A. </a:t>
            </a:r>
            <a:endParaRPr lang="es-CO" sz="1200" dirty="0">
              <a:latin typeface="Barlow" panose="00000500000000000000" pitchFamily="2" charset="0"/>
              <a:cs typeface="Arial" panose="020B0604020202020204" pitchFamily="34" charset="0"/>
            </a:endParaRPr>
          </a:p>
          <a:p>
            <a:pPr algn="r"/>
            <a:r>
              <a:rPr lang="es-CO" sz="1200" dirty="0">
                <a:latin typeface="Barlow" panose="00000500000000000000" pitchFamily="2" charset="0"/>
                <a:cs typeface="Arial"/>
              </a:rPr>
              <a:t>Reunión extraordinaria de Accionistas</a:t>
            </a:r>
            <a:endParaRPr lang="es-CO" sz="1200" dirty="0">
              <a:latin typeface="Barlow" panose="00000500000000000000" pitchFamily="2" charset="0"/>
              <a:cs typeface="Arial" panose="020B0604020202020204" pitchFamily="34" charset="0"/>
            </a:endParaRPr>
          </a:p>
          <a:p>
            <a:pPr algn="r"/>
            <a:r>
              <a:rPr lang="es-CO" sz="1200" dirty="0">
                <a:latin typeface="Barlow" panose="00000500000000000000" pitchFamily="2" charset="0"/>
                <a:cs typeface="Arial"/>
              </a:rPr>
              <a:t>13 de junio de 2022, 9:00 a.m. (hora Colombia) </a:t>
            </a:r>
            <a:endParaRPr lang="es-CO" sz="1200" dirty="0">
              <a:latin typeface="Barlow" panose="00000500000000000000" pitchFamily="2" charset="0"/>
              <a:cs typeface="Arial" panose="020B0604020202020204" pitchFamily="34" charset="0"/>
            </a:endParaRPr>
          </a:p>
          <a:p>
            <a:pPr algn="r"/>
            <a:r>
              <a:rPr lang="es-ES" sz="1200" dirty="0">
                <a:latin typeface="Barlow" panose="00000500000000000000" pitchFamily="2" charset="0"/>
                <a:cs typeface="Arial"/>
              </a:rPr>
              <a:t>Salón Siglo XXI del Country Club Ejecutivos, Diagonal 28, Kilómetro 5, Av. Las Palmas # 16 – 129, Medellín</a:t>
            </a:r>
            <a:r>
              <a:rPr lang="es-CO" sz="1200" dirty="0">
                <a:latin typeface="Barlow" panose="00000500000000000000" pitchFamily="2" charset="0"/>
                <a:cs typeface="Arial"/>
              </a:rPr>
              <a:t>, Colombia</a:t>
            </a:r>
          </a:p>
        </p:txBody>
      </p:sp>
      <p:pic>
        <p:nvPicPr>
          <p:cNvPr id="57" name="Picture 9" descr="logotipo grupo.png">
            <a:extLst>
              <a:ext uri="{FF2B5EF4-FFF2-40B4-BE49-F238E27FC236}">
                <a16:creationId xmlns:a16="http://schemas.microsoft.com/office/drawing/2014/main" id="{6D425678-47FC-45A0-BDDC-A68F853C6F2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3639" y="232678"/>
            <a:ext cx="1109447" cy="464182"/>
          </a:xfrm>
          <a:prstGeom prst="rect">
            <a:avLst/>
          </a:prstGeom>
        </p:spPr>
      </p:pic>
      <p:sp>
        <p:nvSpPr>
          <p:cNvPr id="65" name="Rectángulo 64">
            <a:extLst>
              <a:ext uri="{FF2B5EF4-FFF2-40B4-BE49-F238E27FC236}">
                <a16:creationId xmlns:a16="http://schemas.microsoft.com/office/drawing/2014/main" id="{F18F8E54-53BD-45F5-BE74-63C822A87733}"/>
              </a:ext>
            </a:extLst>
          </p:cNvPr>
          <p:cNvSpPr/>
          <p:nvPr/>
        </p:nvSpPr>
        <p:spPr>
          <a:xfrm>
            <a:off x="5942017" y="2161699"/>
            <a:ext cx="756000" cy="25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Barlow" panose="00000500000000000000" pitchFamily="2" charset="0"/>
                <a:cs typeface="Arial"/>
              </a:rPr>
              <a:t>BLANCO</a:t>
            </a:r>
          </a:p>
        </p:txBody>
      </p:sp>
      <p:sp>
        <p:nvSpPr>
          <p:cNvPr id="66" name="Rectángulo 65">
            <a:extLst>
              <a:ext uri="{FF2B5EF4-FFF2-40B4-BE49-F238E27FC236}">
                <a16:creationId xmlns:a16="http://schemas.microsoft.com/office/drawing/2014/main" id="{29D7908C-FF00-45E1-B74D-5A88A58B1FA3}"/>
              </a:ext>
            </a:extLst>
          </p:cNvPr>
          <p:cNvSpPr/>
          <p:nvPr/>
        </p:nvSpPr>
        <p:spPr>
          <a:xfrm>
            <a:off x="6053799" y="2428877"/>
            <a:ext cx="532436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000"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id="{6BD08F91-F38F-44C9-9FEC-470E8AFE374F}"/>
              </a:ext>
            </a:extLst>
          </p:cNvPr>
          <p:cNvSpPr/>
          <p:nvPr/>
        </p:nvSpPr>
        <p:spPr>
          <a:xfrm>
            <a:off x="4411002" y="2847318"/>
            <a:ext cx="756000" cy="39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>
                <a:solidFill>
                  <a:schemeClr val="tx1"/>
                </a:solidFill>
                <a:latin typeface="Barlow" panose="00000500000000000000" pitchFamily="2" charset="0"/>
                <a:cs typeface="Arial"/>
              </a:rPr>
              <a:t>SÍ</a:t>
            </a:r>
            <a:endParaRPr lang="es-ES" sz="1000" b="1">
              <a:solidFill>
                <a:schemeClr val="tx1"/>
              </a:solidFill>
              <a:latin typeface="Barlow" panose="00000500000000000000" pitchFamily="2" charset="0"/>
              <a:cs typeface="Arial"/>
            </a:endParaRPr>
          </a:p>
        </p:txBody>
      </p:sp>
      <p:sp>
        <p:nvSpPr>
          <p:cNvPr id="68" name="Rectángulo 67">
            <a:extLst>
              <a:ext uri="{FF2B5EF4-FFF2-40B4-BE49-F238E27FC236}">
                <a16:creationId xmlns:a16="http://schemas.microsoft.com/office/drawing/2014/main" id="{E291B2B9-E569-43C4-AE75-596B024B9E94}"/>
              </a:ext>
            </a:extLst>
          </p:cNvPr>
          <p:cNvSpPr/>
          <p:nvPr/>
        </p:nvSpPr>
        <p:spPr>
          <a:xfrm>
            <a:off x="5216225" y="2847318"/>
            <a:ext cx="756000" cy="39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>
                <a:solidFill>
                  <a:schemeClr val="tx1"/>
                </a:solidFill>
                <a:latin typeface="Barlow" panose="00000500000000000000" pitchFamily="2" charset="0"/>
                <a:cs typeface="Arial"/>
              </a:rPr>
              <a:t>NO</a:t>
            </a:r>
            <a:endParaRPr lang="en-US" sz="1000" b="1">
              <a:solidFill>
                <a:schemeClr val="tx1"/>
              </a:solidFill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69" name="Rectángulo 68">
            <a:extLst>
              <a:ext uri="{FF2B5EF4-FFF2-40B4-BE49-F238E27FC236}">
                <a16:creationId xmlns:a16="http://schemas.microsoft.com/office/drawing/2014/main" id="{CB93FF10-34FC-4382-A26A-6EE9757E46B5}"/>
              </a:ext>
            </a:extLst>
          </p:cNvPr>
          <p:cNvSpPr/>
          <p:nvPr/>
        </p:nvSpPr>
        <p:spPr>
          <a:xfrm>
            <a:off x="4522784" y="3271335"/>
            <a:ext cx="532436" cy="25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000"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70" name="Rectángulo 69">
            <a:extLst>
              <a:ext uri="{FF2B5EF4-FFF2-40B4-BE49-F238E27FC236}">
                <a16:creationId xmlns:a16="http://schemas.microsoft.com/office/drawing/2014/main" id="{2B0579EF-9A17-4324-90D9-F749D9C11CCA}"/>
              </a:ext>
            </a:extLst>
          </p:cNvPr>
          <p:cNvSpPr/>
          <p:nvPr/>
        </p:nvSpPr>
        <p:spPr>
          <a:xfrm>
            <a:off x="5328007" y="3271335"/>
            <a:ext cx="532436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000"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71" name="Rectángulo 70">
            <a:extLst>
              <a:ext uri="{FF2B5EF4-FFF2-40B4-BE49-F238E27FC236}">
                <a16:creationId xmlns:a16="http://schemas.microsoft.com/office/drawing/2014/main" id="{237C37B0-34C1-4234-9418-01151700EB76}"/>
              </a:ext>
            </a:extLst>
          </p:cNvPr>
          <p:cNvSpPr/>
          <p:nvPr/>
        </p:nvSpPr>
        <p:spPr>
          <a:xfrm>
            <a:off x="5942017" y="2847318"/>
            <a:ext cx="756000" cy="39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>
                <a:solidFill>
                  <a:schemeClr val="tx1"/>
                </a:solidFill>
                <a:latin typeface="Barlow" panose="00000500000000000000" pitchFamily="2" charset="0"/>
                <a:cs typeface="Arial"/>
              </a:rPr>
              <a:t>BLANCO</a:t>
            </a:r>
            <a:endParaRPr lang="en-US" sz="1000" b="1" dirty="0">
              <a:solidFill>
                <a:schemeClr val="tx1"/>
              </a:solidFill>
              <a:latin typeface="Barlow" panose="00000500000000000000" pitchFamily="2" charset="0"/>
              <a:cs typeface="Arial"/>
            </a:endParaRPr>
          </a:p>
        </p:txBody>
      </p:sp>
      <p:sp>
        <p:nvSpPr>
          <p:cNvPr id="72" name="Rectángulo 71">
            <a:extLst>
              <a:ext uri="{FF2B5EF4-FFF2-40B4-BE49-F238E27FC236}">
                <a16:creationId xmlns:a16="http://schemas.microsoft.com/office/drawing/2014/main" id="{C3B7972A-96CE-4DE1-ADF3-0319D5EEB935}"/>
              </a:ext>
            </a:extLst>
          </p:cNvPr>
          <p:cNvSpPr/>
          <p:nvPr/>
        </p:nvSpPr>
        <p:spPr>
          <a:xfrm>
            <a:off x="6053799" y="3271335"/>
            <a:ext cx="532436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000"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73" name="Rectángulo 72">
            <a:extLst>
              <a:ext uri="{FF2B5EF4-FFF2-40B4-BE49-F238E27FC236}">
                <a16:creationId xmlns:a16="http://schemas.microsoft.com/office/drawing/2014/main" id="{D603F545-B646-4C50-93F3-2F53C81BA295}"/>
              </a:ext>
            </a:extLst>
          </p:cNvPr>
          <p:cNvSpPr/>
          <p:nvPr/>
        </p:nvSpPr>
        <p:spPr>
          <a:xfrm>
            <a:off x="4411002" y="3791609"/>
            <a:ext cx="756000" cy="39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Barlow" panose="00000500000000000000" pitchFamily="2" charset="0"/>
                <a:cs typeface="Arial"/>
              </a:rPr>
              <a:t>SÍ</a:t>
            </a:r>
          </a:p>
        </p:txBody>
      </p:sp>
      <p:sp>
        <p:nvSpPr>
          <p:cNvPr id="74" name="Rectángulo 73">
            <a:extLst>
              <a:ext uri="{FF2B5EF4-FFF2-40B4-BE49-F238E27FC236}">
                <a16:creationId xmlns:a16="http://schemas.microsoft.com/office/drawing/2014/main" id="{9801E001-7D3D-4F22-8357-F3CD3FBF71CA}"/>
              </a:ext>
            </a:extLst>
          </p:cNvPr>
          <p:cNvSpPr/>
          <p:nvPr/>
        </p:nvSpPr>
        <p:spPr>
          <a:xfrm>
            <a:off x="5216225" y="3791609"/>
            <a:ext cx="756000" cy="39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>
                <a:solidFill>
                  <a:schemeClr val="tx1"/>
                </a:solidFill>
                <a:latin typeface="Barlow" panose="00000500000000000000" pitchFamily="2" charset="0"/>
                <a:cs typeface="Arial"/>
              </a:rPr>
              <a:t>NO</a:t>
            </a:r>
            <a:endParaRPr lang="en-US" sz="1000" b="1">
              <a:solidFill>
                <a:schemeClr val="tx1"/>
              </a:solidFill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75" name="Rectángulo 74">
            <a:extLst>
              <a:ext uri="{FF2B5EF4-FFF2-40B4-BE49-F238E27FC236}">
                <a16:creationId xmlns:a16="http://schemas.microsoft.com/office/drawing/2014/main" id="{BA7125C5-37EB-4DB6-ACB0-332DBBC97ECE}"/>
              </a:ext>
            </a:extLst>
          </p:cNvPr>
          <p:cNvSpPr/>
          <p:nvPr/>
        </p:nvSpPr>
        <p:spPr>
          <a:xfrm>
            <a:off x="4522784" y="4206905"/>
            <a:ext cx="532436" cy="25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000"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76" name="Rectángulo 75">
            <a:extLst>
              <a:ext uri="{FF2B5EF4-FFF2-40B4-BE49-F238E27FC236}">
                <a16:creationId xmlns:a16="http://schemas.microsoft.com/office/drawing/2014/main" id="{FEB52E20-9530-4444-99A3-773C2A11C2E6}"/>
              </a:ext>
            </a:extLst>
          </p:cNvPr>
          <p:cNvSpPr/>
          <p:nvPr/>
        </p:nvSpPr>
        <p:spPr>
          <a:xfrm>
            <a:off x="5328007" y="4206905"/>
            <a:ext cx="532436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000"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77" name="Rectángulo 76">
            <a:extLst>
              <a:ext uri="{FF2B5EF4-FFF2-40B4-BE49-F238E27FC236}">
                <a16:creationId xmlns:a16="http://schemas.microsoft.com/office/drawing/2014/main" id="{FCF7D0F4-3D47-4B23-94D6-8A3D24BE53B3}"/>
              </a:ext>
            </a:extLst>
          </p:cNvPr>
          <p:cNvSpPr/>
          <p:nvPr/>
        </p:nvSpPr>
        <p:spPr>
          <a:xfrm>
            <a:off x="5942017" y="3791609"/>
            <a:ext cx="756000" cy="39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Barlow" panose="00000500000000000000" pitchFamily="2" charset="0"/>
                <a:cs typeface="Arial"/>
              </a:rPr>
              <a:t>BLANCO</a:t>
            </a:r>
          </a:p>
        </p:txBody>
      </p:sp>
      <p:sp>
        <p:nvSpPr>
          <p:cNvPr id="78" name="Rectángulo 77">
            <a:extLst>
              <a:ext uri="{FF2B5EF4-FFF2-40B4-BE49-F238E27FC236}">
                <a16:creationId xmlns:a16="http://schemas.microsoft.com/office/drawing/2014/main" id="{B68B3491-1400-4A86-9BF6-D737F1A135A3}"/>
              </a:ext>
            </a:extLst>
          </p:cNvPr>
          <p:cNvSpPr/>
          <p:nvPr/>
        </p:nvSpPr>
        <p:spPr>
          <a:xfrm>
            <a:off x="6053799" y="4206905"/>
            <a:ext cx="532436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000"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9693FC23-C291-42E2-99F1-23D1430DCF0E}"/>
              </a:ext>
            </a:extLst>
          </p:cNvPr>
          <p:cNvSpPr/>
          <p:nvPr/>
        </p:nvSpPr>
        <p:spPr>
          <a:xfrm>
            <a:off x="247012" y="4652525"/>
            <a:ext cx="4104000" cy="396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s-ES" sz="1000" dirty="0">
                <a:latin typeface="Barlow" panose="00000500000000000000" pitchFamily="2" charset="0"/>
                <a:cs typeface="Arial"/>
              </a:rPr>
              <a:t>5. Elección de una comisión para la verificación de los escrutinios.</a:t>
            </a:r>
            <a:endParaRPr lang="es-CO" sz="1000" dirty="0">
              <a:latin typeface="Barlow" panose="00000500000000000000" pitchFamily="2" charset="0"/>
              <a:cs typeface="Arial"/>
            </a:endParaRP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E28572E9-3069-4F4C-B899-1A5748787E20}"/>
              </a:ext>
            </a:extLst>
          </p:cNvPr>
          <p:cNvSpPr/>
          <p:nvPr/>
        </p:nvSpPr>
        <p:spPr>
          <a:xfrm>
            <a:off x="4415353" y="4649410"/>
            <a:ext cx="756000" cy="39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Barlow" panose="00000500000000000000" pitchFamily="2" charset="0"/>
                <a:cs typeface="Arial"/>
              </a:rPr>
              <a:t>SÍ</a:t>
            </a:r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8FC0E998-08DC-4EF7-A83B-C84303E22D8F}"/>
              </a:ext>
            </a:extLst>
          </p:cNvPr>
          <p:cNvSpPr/>
          <p:nvPr/>
        </p:nvSpPr>
        <p:spPr>
          <a:xfrm>
            <a:off x="5220576" y="4649410"/>
            <a:ext cx="756000" cy="39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>
                <a:solidFill>
                  <a:schemeClr val="tx1"/>
                </a:solidFill>
                <a:latin typeface="Barlow" panose="00000500000000000000" pitchFamily="2" charset="0"/>
                <a:cs typeface="Arial"/>
              </a:rPr>
              <a:t>NO</a:t>
            </a:r>
            <a:endParaRPr lang="en-US" sz="1000" b="1">
              <a:solidFill>
                <a:schemeClr val="tx1"/>
              </a:solidFill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9CD0002B-3304-4444-BB9E-16BD730D7B33}"/>
              </a:ext>
            </a:extLst>
          </p:cNvPr>
          <p:cNvSpPr/>
          <p:nvPr/>
        </p:nvSpPr>
        <p:spPr>
          <a:xfrm>
            <a:off x="4527135" y="5029877"/>
            <a:ext cx="532436" cy="25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000"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D2511280-97F9-4BBE-8A1D-B48628249BA7}"/>
              </a:ext>
            </a:extLst>
          </p:cNvPr>
          <p:cNvSpPr/>
          <p:nvPr/>
        </p:nvSpPr>
        <p:spPr>
          <a:xfrm>
            <a:off x="5332358" y="5029877"/>
            <a:ext cx="532436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000"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4B0A7439-DF9B-4ABA-AF36-71299F045A5B}"/>
              </a:ext>
            </a:extLst>
          </p:cNvPr>
          <p:cNvSpPr/>
          <p:nvPr/>
        </p:nvSpPr>
        <p:spPr>
          <a:xfrm>
            <a:off x="5946368" y="4649410"/>
            <a:ext cx="756000" cy="39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Barlow" panose="00000500000000000000" pitchFamily="2" charset="0"/>
                <a:cs typeface="Arial"/>
              </a:rPr>
              <a:t>BLANCO</a:t>
            </a:r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92742C75-7FBF-4A8D-8507-C6E7B0599CEA}"/>
              </a:ext>
            </a:extLst>
          </p:cNvPr>
          <p:cNvSpPr/>
          <p:nvPr/>
        </p:nvSpPr>
        <p:spPr>
          <a:xfrm>
            <a:off x="6058150" y="5029877"/>
            <a:ext cx="532436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000"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8EE6BDD5-4513-4335-8731-10C85613FA33}"/>
              </a:ext>
            </a:extLst>
          </p:cNvPr>
          <p:cNvSpPr/>
          <p:nvPr/>
        </p:nvSpPr>
        <p:spPr>
          <a:xfrm>
            <a:off x="251364" y="5606118"/>
            <a:ext cx="4104000" cy="396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s-ES" sz="1000" dirty="0">
                <a:latin typeface="Barlow" panose="00000500000000000000" pitchFamily="2" charset="0"/>
                <a:cs typeface="Arial"/>
              </a:rPr>
              <a:t>6. Elección de nueva Junta Directiva de la Compañía.</a:t>
            </a:r>
            <a:endParaRPr lang="es-CO" sz="1000" dirty="0">
              <a:latin typeface="Barlow" panose="00000500000000000000" pitchFamily="2" charset="0"/>
              <a:cs typeface="Arial"/>
            </a:endParaRP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0986DD2D-A5BD-4EB6-BE70-F7309D7FC68D}"/>
              </a:ext>
            </a:extLst>
          </p:cNvPr>
          <p:cNvSpPr/>
          <p:nvPr/>
        </p:nvSpPr>
        <p:spPr>
          <a:xfrm>
            <a:off x="4419705" y="5603003"/>
            <a:ext cx="756000" cy="39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Barlow" panose="00000500000000000000" pitchFamily="2" charset="0"/>
                <a:cs typeface="Arial"/>
              </a:rPr>
              <a:t>SÍ</a:t>
            </a:r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B013B1D6-9912-4E43-9692-1CAB6DD9E99E}"/>
              </a:ext>
            </a:extLst>
          </p:cNvPr>
          <p:cNvSpPr/>
          <p:nvPr/>
        </p:nvSpPr>
        <p:spPr>
          <a:xfrm>
            <a:off x="5950720" y="5603003"/>
            <a:ext cx="756000" cy="39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Barlow" panose="00000500000000000000" pitchFamily="2" charset="0"/>
                <a:cs typeface="Arial"/>
              </a:rPr>
              <a:t>BLANCO</a:t>
            </a:r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id="{C3366AF9-B6AB-423A-A4D2-6FF814ABEB70}"/>
              </a:ext>
            </a:extLst>
          </p:cNvPr>
          <p:cNvSpPr/>
          <p:nvPr/>
        </p:nvSpPr>
        <p:spPr>
          <a:xfrm>
            <a:off x="250957" y="6079260"/>
            <a:ext cx="4104000" cy="25200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s-CO" sz="1000">
                <a:solidFill>
                  <a:schemeClr val="tx1"/>
                </a:solidFill>
                <a:latin typeface="Arial"/>
                <a:cs typeface="Arial"/>
              </a:rPr>
              <a:t>Miembros independientes – </a:t>
            </a:r>
            <a:r>
              <a:rPr lang="es-CO" sz="1000" b="1">
                <a:solidFill>
                  <a:schemeClr val="tx1"/>
                </a:solidFill>
                <a:latin typeface="Arial"/>
                <a:cs typeface="Arial"/>
              </a:rPr>
              <a:t>Vote solo por una lista</a:t>
            </a:r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4FCC4D21-CF9B-4F97-B6E2-753404D6F749}"/>
              </a:ext>
            </a:extLst>
          </p:cNvPr>
          <p:cNvSpPr/>
          <p:nvPr/>
        </p:nvSpPr>
        <p:spPr>
          <a:xfrm>
            <a:off x="277214" y="6389062"/>
            <a:ext cx="4140000" cy="39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s-CO" sz="1000" b="1" dirty="0">
                <a:solidFill>
                  <a:schemeClr val="tx1"/>
                </a:solidFill>
                <a:latin typeface="Arial"/>
                <a:cs typeface="Arial"/>
              </a:rPr>
              <a:t>Lista 1 </a:t>
            </a:r>
            <a:r>
              <a:rPr lang="es-CO" sz="1000" dirty="0">
                <a:solidFill>
                  <a:schemeClr val="tx1"/>
                </a:solidFill>
                <a:latin typeface="Arial"/>
                <a:cs typeface="Arial"/>
              </a:rPr>
              <a:t>| Propuesta por Grupo Argos: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000" dirty="0">
                <a:solidFill>
                  <a:schemeClr val="tx1"/>
                </a:solidFill>
                <a:latin typeface="Arial"/>
                <a:cs typeface="Arial"/>
              </a:rPr>
              <a:t>Jaime Bermúdez Merizalde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000" dirty="0">
                <a:solidFill>
                  <a:schemeClr val="tx1"/>
                </a:solidFill>
                <a:latin typeface="Arial"/>
                <a:cs typeface="Arial"/>
              </a:rPr>
              <a:t>María Carolina Uribe Arango</a:t>
            </a:r>
          </a:p>
          <a:p>
            <a:endParaRPr lang="es-CO" sz="10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id="{2BEB310E-CA7E-44D7-B543-32025B4AB0BF}"/>
              </a:ext>
            </a:extLst>
          </p:cNvPr>
          <p:cNvSpPr/>
          <p:nvPr/>
        </p:nvSpPr>
        <p:spPr>
          <a:xfrm>
            <a:off x="271002" y="6989507"/>
            <a:ext cx="4140000" cy="4073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US" sz="1000" b="1" dirty="0">
                <a:solidFill>
                  <a:schemeClr val="tx1"/>
                </a:solidFill>
                <a:latin typeface="Arial"/>
                <a:cs typeface="Arial"/>
              </a:rPr>
              <a:t>Lista 2 | </a:t>
            </a:r>
            <a:r>
              <a:rPr lang="en-US" sz="1000" dirty="0" err="1">
                <a:solidFill>
                  <a:schemeClr val="tx1"/>
                </a:solidFill>
                <a:latin typeface="Arial"/>
                <a:cs typeface="Arial"/>
              </a:rPr>
              <a:t>Propuesta</a:t>
            </a:r>
            <a:r>
              <a:rPr lang="en-US" sz="1000" dirty="0">
                <a:solidFill>
                  <a:schemeClr val="tx1"/>
                </a:solidFill>
                <a:latin typeface="Arial"/>
                <a:cs typeface="Arial"/>
              </a:rPr>
              <a:t> por JGDB HOLDING S.A.S.: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Arial"/>
              </a:rPr>
              <a:t>José Luis Suárez Parra</a:t>
            </a:r>
          </a:p>
          <a:p>
            <a:endParaRPr lang="en-US" sz="10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1" name="Rectángulo 80">
            <a:extLst>
              <a:ext uri="{FF2B5EF4-FFF2-40B4-BE49-F238E27FC236}">
                <a16:creationId xmlns:a16="http://schemas.microsoft.com/office/drawing/2014/main" id="{423C86C0-4224-41FC-B967-3637381A6CD2}"/>
              </a:ext>
            </a:extLst>
          </p:cNvPr>
          <p:cNvSpPr/>
          <p:nvPr/>
        </p:nvSpPr>
        <p:spPr>
          <a:xfrm>
            <a:off x="206661" y="7456554"/>
            <a:ext cx="4104000" cy="25200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s-CO" sz="1000">
                <a:solidFill>
                  <a:schemeClr val="tx1"/>
                </a:solidFill>
                <a:latin typeface="Arial"/>
                <a:cs typeface="Arial"/>
              </a:rPr>
              <a:t>Miembros patrimoniales – </a:t>
            </a:r>
            <a:r>
              <a:rPr lang="es-CO" sz="1000" b="1">
                <a:solidFill>
                  <a:schemeClr val="tx1"/>
                </a:solidFill>
                <a:latin typeface="Arial"/>
                <a:cs typeface="Arial"/>
              </a:rPr>
              <a:t>Vote solo por una lista</a:t>
            </a:r>
          </a:p>
        </p:txBody>
      </p:sp>
      <p:sp>
        <p:nvSpPr>
          <p:cNvPr id="82" name="Rectángulo 81">
            <a:extLst>
              <a:ext uri="{FF2B5EF4-FFF2-40B4-BE49-F238E27FC236}">
                <a16:creationId xmlns:a16="http://schemas.microsoft.com/office/drawing/2014/main" id="{48021B12-A309-41F6-95D9-E9C7BEB29D53}"/>
              </a:ext>
            </a:extLst>
          </p:cNvPr>
          <p:cNvSpPr/>
          <p:nvPr/>
        </p:nvSpPr>
        <p:spPr>
          <a:xfrm>
            <a:off x="206661" y="7795811"/>
            <a:ext cx="4140000" cy="39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s-CO" sz="1000" b="1" dirty="0">
                <a:solidFill>
                  <a:schemeClr val="tx1"/>
                </a:solidFill>
                <a:latin typeface="Arial"/>
                <a:cs typeface="Arial"/>
              </a:rPr>
              <a:t>Lista 1 |</a:t>
            </a:r>
            <a:r>
              <a:rPr lang="es-CO" sz="1000" dirty="0">
                <a:solidFill>
                  <a:schemeClr val="tx1"/>
                </a:solidFill>
                <a:latin typeface="Arial"/>
                <a:cs typeface="Arial"/>
              </a:rPr>
              <a:t> Propuesta por Grupo Argos: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000" dirty="0">
                <a:solidFill>
                  <a:schemeClr val="tx1"/>
                </a:solidFill>
                <a:latin typeface="Arial"/>
                <a:cs typeface="Arial"/>
              </a:rPr>
              <a:t>Jorge Mario Velásquez Jaramillo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000" dirty="0">
                <a:solidFill>
                  <a:schemeClr val="tx1"/>
                </a:solidFill>
                <a:latin typeface="Arial"/>
                <a:cs typeface="Arial"/>
              </a:rPr>
              <a:t>Alejandro Piedrahita Borrero</a:t>
            </a:r>
          </a:p>
        </p:txBody>
      </p:sp>
      <p:sp>
        <p:nvSpPr>
          <p:cNvPr id="83" name="Rectángulo 82">
            <a:extLst>
              <a:ext uri="{FF2B5EF4-FFF2-40B4-BE49-F238E27FC236}">
                <a16:creationId xmlns:a16="http://schemas.microsoft.com/office/drawing/2014/main" id="{64462BEB-0A6F-4199-8D48-4D54F4E32E49}"/>
              </a:ext>
            </a:extLst>
          </p:cNvPr>
          <p:cNvSpPr/>
          <p:nvPr/>
        </p:nvSpPr>
        <p:spPr>
          <a:xfrm>
            <a:off x="170661" y="8357449"/>
            <a:ext cx="4140000" cy="72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s-CO" sz="1000" b="1" dirty="0">
                <a:solidFill>
                  <a:schemeClr val="tx1"/>
                </a:solidFill>
                <a:latin typeface="Arial"/>
                <a:cs typeface="Arial"/>
              </a:rPr>
              <a:t>Lista 2 | </a:t>
            </a:r>
            <a:r>
              <a:rPr lang="en-US" sz="1000" dirty="0" err="1">
                <a:solidFill>
                  <a:schemeClr val="tx1"/>
                </a:solidFill>
                <a:latin typeface="Arial"/>
                <a:cs typeface="Arial"/>
              </a:rPr>
              <a:t>Propuesta</a:t>
            </a:r>
            <a:r>
              <a:rPr lang="en-US" sz="1000" dirty="0">
                <a:solidFill>
                  <a:schemeClr val="tx1"/>
                </a:solidFill>
                <a:latin typeface="Arial"/>
                <a:cs typeface="Arial"/>
              </a:rPr>
              <a:t> por JGDB HOLDING S.A.S.:</a:t>
            </a:r>
            <a:endParaRPr lang="es-CO" sz="10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000" dirty="0">
                <a:solidFill>
                  <a:schemeClr val="tx1"/>
                </a:solidFill>
                <a:latin typeface="Arial"/>
                <a:cs typeface="Arial"/>
              </a:rPr>
              <a:t>Gabriel </a:t>
            </a:r>
            <a:r>
              <a:rPr lang="es-CO" sz="1000" dirty="0" err="1">
                <a:solidFill>
                  <a:schemeClr val="tx1"/>
                </a:solidFill>
                <a:latin typeface="Arial"/>
                <a:cs typeface="Arial"/>
              </a:rPr>
              <a:t>Gilinski</a:t>
            </a:r>
            <a:r>
              <a:rPr lang="es-CO" sz="100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s-CO" sz="1000" dirty="0" err="1">
                <a:solidFill>
                  <a:schemeClr val="tx1"/>
                </a:solidFill>
                <a:latin typeface="Arial"/>
                <a:cs typeface="Arial"/>
              </a:rPr>
              <a:t>Kardonski</a:t>
            </a:r>
            <a:endParaRPr lang="es-CO" sz="10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000" dirty="0">
                <a:solidFill>
                  <a:schemeClr val="tx1"/>
                </a:solidFill>
                <a:latin typeface="Arial"/>
                <a:cs typeface="Arial"/>
              </a:rPr>
              <a:t>Angela María Tafur</a:t>
            </a:r>
          </a:p>
        </p:txBody>
      </p:sp>
      <p:sp>
        <p:nvSpPr>
          <p:cNvPr id="84" name="Rectángulo 83">
            <a:extLst>
              <a:ext uri="{FF2B5EF4-FFF2-40B4-BE49-F238E27FC236}">
                <a16:creationId xmlns:a16="http://schemas.microsoft.com/office/drawing/2014/main" id="{BCCFD783-E161-42E3-9F92-0369FCFEFDD8}"/>
              </a:ext>
            </a:extLst>
          </p:cNvPr>
          <p:cNvSpPr/>
          <p:nvPr/>
        </p:nvSpPr>
        <p:spPr>
          <a:xfrm>
            <a:off x="4444402" y="6453720"/>
            <a:ext cx="532436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000"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85" name="Rectángulo 84">
            <a:extLst>
              <a:ext uri="{FF2B5EF4-FFF2-40B4-BE49-F238E27FC236}">
                <a16:creationId xmlns:a16="http://schemas.microsoft.com/office/drawing/2014/main" id="{3A8EC6FC-8862-4186-9456-1CF7B24F9949}"/>
              </a:ext>
            </a:extLst>
          </p:cNvPr>
          <p:cNvSpPr/>
          <p:nvPr/>
        </p:nvSpPr>
        <p:spPr>
          <a:xfrm>
            <a:off x="5975417" y="6453720"/>
            <a:ext cx="532436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000"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86" name="Rectángulo 85">
            <a:extLst>
              <a:ext uri="{FF2B5EF4-FFF2-40B4-BE49-F238E27FC236}">
                <a16:creationId xmlns:a16="http://schemas.microsoft.com/office/drawing/2014/main" id="{1D48BA92-00B1-43E5-9F01-EF52AE2061B4}"/>
              </a:ext>
            </a:extLst>
          </p:cNvPr>
          <p:cNvSpPr/>
          <p:nvPr/>
        </p:nvSpPr>
        <p:spPr>
          <a:xfrm>
            <a:off x="4440044" y="7041554"/>
            <a:ext cx="532436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000"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87" name="Rectángulo 86">
            <a:extLst>
              <a:ext uri="{FF2B5EF4-FFF2-40B4-BE49-F238E27FC236}">
                <a16:creationId xmlns:a16="http://schemas.microsoft.com/office/drawing/2014/main" id="{4EF9EBEF-9684-4C79-A171-381641D8E6ED}"/>
              </a:ext>
            </a:extLst>
          </p:cNvPr>
          <p:cNvSpPr/>
          <p:nvPr/>
        </p:nvSpPr>
        <p:spPr>
          <a:xfrm>
            <a:off x="5971059" y="7041554"/>
            <a:ext cx="532436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000"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88" name="Rectángulo 87">
            <a:extLst>
              <a:ext uri="{FF2B5EF4-FFF2-40B4-BE49-F238E27FC236}">
                <a16:creationId xmlns:a16="http://schemas.microsoft.com/office/drawing/2014/main" id="{826F9C7A-98EA-4A22-8F99-03FC15B67311}"/>
              </a:ext>
            </a:extLst>
          </p:cNvPr>
          <p:cNvSpPr/>
          <p:nvPr/>
        </p:nvSpPr>
        <p:spPr>
          <a:xfrm>
            <a:off x="4440048" y="7877573"/>
            <a:ext cx="532436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000"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89" name="Rectángulo 88">
            <a:extLst>
              <a:ext uri="{FF2B5EF4-FFF2-40B4-BE49-F238E27FC236}">
                <a16:creationId xmlns:a16="http://schemas.microsoft.com/office/drawing/2014/main" id="{E01D0F08-116E-46C6-BF99-9EDB9F53618A}"/>
              </a:ext>
            </a:extLst>
          </p:cNvPr>
          <p:cNvSpPr/>
          <p:nvPr/>
        </p:nvSpPr>
        <p:spPr>
          <a:xfrm>
            <a:off x="5971063" y="7877573"/>
            <a:ext cx="532436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000"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90" name="Rectángulo 89">
            <a:extLst>
              <a:ext uri="{FF2B5EF4-FFF2-40B4-BE49-F238E27FC236}">
                <a16:creationId xmlns:a16="http://schemas.microsoft.com/office/drawing/2014/main" id="{05D40DB2-C452-46D2-BAFE-5CF81D8A1508}"/>
              </a:ext>
            </a:extLst>
          </p:cNvPr>
          <p:cNvSpPr/>
          <p:nvPr/>
        </p:nvSpPr>
        <p:spPr>
          <a:xfrm>
            <a:off x="4435690" y="8465407"/>
            <a:ext cx="532436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000"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91" name="Rectángulo 90">
            <a:extLst>
              <a:ext uri="{FF2B5EF4-FFF2-40B4-BE49-F238E27FC236}">
                <a16:creationId xmlns:a16="http://schemas.microsoft.com/office/drawing/2014/main" id="{9957300A-B3B0-4BF7-9865-981E0FBC69C0}"/>
              </a:ext>
            </a:extLst>
          </p:cNvPr>
          <p:cNvSpPr/>
          <p:nvPr/>
        </p:nvSpPr>
        <p:spPr>
          <a:xfrm>
            <a:off x="5966705" y="8465407"/>
            <a:ext cx="532436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000">
              <a:latin typeface="Barlow" panose="00000500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9276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</TotalTime>
  <Words>214</Words>
  <Application>Microsoft Office PowerPoint</Application>
  <PresentationFormat>Carta (216 x 279 mm)</PresentationFormat>
  <Paragraphs>38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Barlow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 Mesa Gomez</dc:creator>
  <cp:lastModifiedBy>Marianella Pulido Tamayo</cp:lastModifiedBy>
  <cp:revision>5</cp:revision>
  <cp:lastPrinted>2022-04-12T21:35:02Z</cp:lastPrinted>
  <dcterms:created xsi:type="dcterms:W3CDTF">2022-03-17T20:44:20Z</dcterms:created>
  <dcterms:modified xsi:type="dcterms:W3CDTF">2022-06-11T23:45:52Z</dcterms:modified>
</cp:coreProperties>
</file>